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447" r:id="rId1"/>
  </p:sldMasterIdLst>
  <p:notesMasterIdLst>
    <p:notesMasterId r:id="rId12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79A39-CD42-A24A-BA74-EB815A3FEC7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6EB7-09E7-B144-A75B-F3DA33B83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7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Long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NN</a:t>
            </a:r>
            <a:r>
              <a:rPr lang="zh-TW" altLang="en-US" dirty="0"/>
              <a:t> </a:t>
            </a:r>
            <a:r>
              <a:rPr lang="en-US" altLang="zh-TW" dirty="0"/>
              <a:t>win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thrive</a:t>
            </a:r>
          </a:p>
          <a:p>
            <a:r>
              <a:rPr lang="en-US" altLang="zh-TW" dirty="0" err="1"/>
              <a:t>Relu</a:t>
            </a:r>
            <a:r>
              <a:rPr lang="zh-TW" altLang="en-US" dirty="0"/>
              <a:t> 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 err="1"/>
              <a:t>hugh</a:t>
            </a:r>
            <a:r>
              <a:rPr lang="zh-TW" altLang="en-US" dirty="0"/>
              <a:t> </a:t>
            </a:r>
            <a:r>
              <a:rPr lang="en-US" altLang="zh-TW" dirty="0"/>
              <a:t>#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params</a:t>
            </a:r>
            <a:r>
              <a:rPr lang="zh-TW" altLang="en-US" dirty="0"/>
              <a:t>  </a:t>
            </a:r>
            <a:r>
              <a:rPr lang="en-US" altLang="zh-TW" dirty="0"/>
              <a:t>combined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data….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F6EB7-09E7-B144-A75B-F3DA33B83B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7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Deeper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better,</a:t>
            </a:r>
            <a:r>
              <a:rPr lang="zh-TW" altLang="en-US" dirty="0"/>
              <a:t> </a:t>
            </a:r>
            <a:r>
              <a:rPr lang="en-US" altLang="zh-TW" dirty="0"/>
              <a:t>similar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F6EB7-09E7-B144-A75B-F3DA33B83B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46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654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252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883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9516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026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5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139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752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5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8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11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277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8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  <p:sldLayoutId id="2147484459" r:id="rId12"/>
    <p:sldLayoutId id="2147484460" r:id="rId13"/>
    <p:sldLayoutId id="214748446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3B89-B2CE-814B-810A-2D2EEA0A3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works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CNN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E13B3-BFBD-B344-B57F-4957D8FBA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0712238</a:t>
            </a:r>
            <a:r>
              <a:rPr lang="zh-TW" altLang="en-US"/>
              <a:t> 林彥彤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6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8A8B-0A23-D44F-A4FD-3346CD19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paper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Dense</a:t>
            </a:r>
            <a:r>
              <a:rPr lang="zh-TW" altLang="en-US" dirty="0"/>
              <a:t> </a:t>
            </a:r>
            <a:r>
              <a:rPr lang="en-US" altLang="zh-TW" dirty="0"/>
              <a:t>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E285E-D841-C14C-931C-F896633E4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" y="1870778"/>
            <a:ext cx="6600371" cy="4540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C77A7-ED82-5D45-AF4D-AD48D418A62F}"/>
              </a:ext>
            </a:extLst>
          </p:cNvPr>
          <p:cNvSpPr txBox="1"/>
          <p:nvPr/>
        </p:nvSpPr>
        <p:spPr>
          <a:xfrm>
            <a:off x="7497316" y="2940466"/>
            <a:ext cx="3999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Full</a:t>
            </a:r>
            <a:r>
              <a:rPr lang="zh-TW" altLang="en-US" dirty="0"/>
              <a:t> </a:t>
            </a:r>
            <a:r>
              <a:rPr lang="en-US" altLang="zh-TW" dirty="0"/>
              <a:t>connection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between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Reuse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reduce</a:t>
            </a:r>
            <a:r>
              <a:rPr lang="zh-TW" altLang="en-US" dirty="0"/>
              <a:t> </a:t>
            </a:r>
            <a:r>
              <a:rPr lang="en-US" altLang="zh-TW" dirty="0"/>
              <a:t>computation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4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AC75-4839-D245-B675-A472A8CF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Works(0)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7A379-C503-D94C-B78B-8F35DAC8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64" y="2844800"/>
            <a:ext cx="92837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8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1CA1-CD2F-2B44-9790-75BCBF8A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Works(1)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 err="1"/>
              <a:t>Lenet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515D4-EFF7-094F-B4DB-0D2B3F5A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42" y="2318656"/>
            <a:ext cx="7671529" cy="3374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9091A-ECF2-D24C-A298-D68E7DC3353C}"/>
              </a:ext>
            </a:extLst>
          </p:cNvPr>
          <p:cNvSpPr txBox="1"/>
          <p:nvPr/>
        </p:nvSpPr>
        <p:spPr>
          <a:xfrm>
            <a:off x="8414657" y="2471058"/>
            <a:ext cx="2623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Father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</a:rPr>
              <a:t>Conv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</a:rPr>
              <a:t>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327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E6218-0A66-AA4D-9683-16D6109C9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312743"/>
            <a:ext cx="8610600" cy="1293028"/>
          </a:xfrm>
        </p:spPr>
        <p:txBody>
          <a:bodyPr/>
          <a:lstStyle/>
          <a:p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Works(2)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Alex</a:t>
            </a:r>
            <a:r>
              <a:rPr lang="zh-TW" altLang="en-US" dirty="0"/>
              <a:t> </a:t>
            </a:r>
            <a:r>
              <a:rPr lang="en-US" altLang="zh-TW" dirty="0"/>
              <a:t>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7F4EB-FB36-F440-83F4-631FD838D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65" y="3004573"/>
            <a:ext cx="6615792" cy="2571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6BC5A-9946-5D44-8D53-175BD39630A4}"/>
              </a:ext>
            </a:extLst>
          </p:cNvPr>
          <p:cNvSpPr txBox="1"/>
          <p:nvPr/>
        </p:nvSpPr>
        <p:spPr>
          <a:xfrm>
            <a:off x="7402286" y="2329543"/>
            <a:ext cx="40603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201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dirty="0"/>
              <a:t>ImageNet LSVRC</a:t>
            </a:r>
            <a:r>
              <a:rPr lang="zh-TW" altLang="en-US" dirty="0"/>
              <a:t> </a:t>
            </a:r>
            <a:r>
              <a:rPr lang="en-US" altLang="zh-TW" dirty="0"/>
              <a:t>Champion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CNN</a:t>
            </a:r>
            <a:r>
              <a:rPr lang="zh-TW" altLang="en-US" dirty="0"/>
              <a:t> </a:t>
            </a:r>
            <a:r>
              <a:rPr lang="en-US" altLang="zh-TW" dirty="0"/>
              <a:t>start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thrive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</a:rPr>
              <a:t>RELU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LRN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Huge</a:t>
            </a:r>
            <a:r>
              <a:rPr lang="zh-TW" altLang="en-US" dirty="0"/>
              <a:t> </a:t>
            </a:r>
            <a:r>
              <a:rPr lang="en-US" altLang="zh-TW" dirty="0"/>
              <a:t>#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Params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Drop</a:t>
            </a:r>
            <a:r>
              <a:rPr lang="zh-TW" altLang="en-US" dirty="0"/>
              <a:t> </a:t>
            </a:r>
            <a:r>
              <a:rPr lang="en-US" altLang="zh-TW" dirty="0"/>
              <a:t>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GPU</a:t>
            </a:r>
            <a:r>
              <a:rPr lang="zh-TW" altLang="en-US" dirty="0"/>
              <a:t> </a:t>
            </a:r>
            <a:r>
              <a:rPr lang="en-US" altLang="zh-TW" dirty="0"/>
              <a:t>parallelization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BBD27-1F78-5345-8CD1-CBF0A3E45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7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9B55-D379-9D46-9CC9-24A90F5D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Works(3)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VGC</a:t>
            </a:r>
            <a:r>
              <a:rPr lang="zh-TW" altLang="en-US" dirty="0"/>
              <a:t> </a:t>
            </a:r>
            <a:r>
              <a:rPr lang="en-US" altLang="zh-TW" dirty="0"/>
              <a:t>Net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0543B-5367-0443-8948-E736CC0F3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8182" y="1565782"/>
            <a:ext cx="4993645" cy="4943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22F67-E67B-CE4C-92B4-B808D6E2BAFA}"/>
              </a:ext>
            </a:extLst>
          </p:cNvPr>
          <p:cNvSpPr txBox="1"/>
          <p:nvPr/>
        </p:nvSpPr>
        <p:spPr>
          <a:xfrm>
            <a:off x="6705600" y="2601685"/>
            <a:ext cx="40603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2014</a:t>
            </a:r>
            <a:r>
              <a:rPr lang="zh-TW" altLang="en-US" dirty="0"/>
              <a:t> </a:t>
            </a:r>
            <a:r>
              <a:rPr lang="en-US" dirty="0"/>
              <a:t>ILSVRC</a:t>
            </a:r>
            <a:r>
              <a:rPr lang="zh-TW" altLang="en-US" dirty="0"/>
              <a:t> </a:t>
            </a:r>
            <a:r>
              <a:rPr lang="en-US" altLang="zh-TW" dirty="0"/>
              <a:t>2nd</a:t>
            </a:r>
            <a:r>
              <a:rPr lang="zh-TW" altLang="en-US" dirty="0"/>
              <a:t> </a:t>
            </a:r>
            <a:r>
              <a:rPr lang="en-US" altLang="zh-TW" dirty="0"/>
              <a:t>place</a:t>
            </a:r>
            <a:r>
              <a:rPr lang="en-US" dirty="0"/>
              <a:t> 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“</a:t>
            </a:r>
            <a:r>
              <a:rPr lang="en-US" altLang="zh-TW" dirty="0">
                <a:solidFill>
                  <a:srgbClr val="FF0000"/>
                </a:solidFill>
              </a:rPr>
              <a:t>Deepened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net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 </a:t>
            </a:r>
            <a:r>
              <a:rPr lang="en-US" altLang="zh-TW" dirty="0"/>
              <a:t>Deeper</a:t>
            </a:r>
            <a:r>
              <a:rPr lang="zh-TW" altLang="en-US" dirty="0"/>
              <a:t> </a:t>
            </a:r>
            <a:r>
              <a:rPr lang="en-US" altLang="zh-TW" dirty="0"/>
              <a:t>=&gt;Better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3.3</a:t>
            </a:r>
            <a:r>
              <a:rPr lang="zh-TW" altLang="en-US" dirty="0"/>
              <a:t> </a:t>
            </a:r>
            <a:r>
              <a:rPr lang="en-US" altLang="zh-TW" dirty="0"/>
              <a:t>conv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2.2</a:t>
            </a:r>
            <a:r>
              <a:rPr lang="zh-TW" altLang="en-US" dirty="0"/>
              <a:t> </a:t>
            </a:r>
            <a:r>
              <a:rPr lang="en-US" altLang="zh-TW" dirty="0"/>
              <a:t>max</a:t>
            </a:r>
            <a:r>
              <a:rPr lang="zh-TW" altLang="en-US" dirty="0"/>
              <a:t> </a:t>
            </a:r>
            <a:r>
              <a:rPr lang="en-US" altLang="zh-TW" dirty="0"/>
              <a:t>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times</a:t>
            </a:r>
            <a:r>
              <a:rPr lang="zh-TW" altLang="en-US" dirty="0"/>
              <a:t> </a:t>
            </a:r>
            <a:r>
              <a:rPr lang="en-US" altLang="zh-TW" dirty="0"/>
              <a:t>params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Alex</a:t>
            </a:r>
            <a:r>
              <a:rPr lang="zh-TW" altLang="en-US" dirty="0"/>
              <a:t> </a:t>
            </a:r>
            <a:r>
              <a:rPr lang="en-US" altLang="zh-TW" dirty="0"/>
              <a:t>net</a:t>
            </a:r>
          </a:p>
        </p:txBody>
      </p:sp>
    </p:spTree>
    <p:extLst>
      <p:ext uri="{BB962C8B-B14F-4D97-AF65-F5344CB8AC3E}">
        <p14:creationId xmlns:p14="http://schemas.microsoft.com/office/powerpoint/2010/main" val="116357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11D0-8F5D-3C4D-8165-C6C96B40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Works(4)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dirty="0"/>
              <a:t>Inception(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B5AC0-8F19-9F4B-957A-1259FD5F2A6F}"/>
              </a:ext>
            </a:extLst>
          </p:cNvPr>
          <p:cNvSpPr txBox="1"/>
          <p:nvPr/>
        </p:nvSpPr>
        <p:spPr>
          <a:xfrm>
            <a:off x="7532915" y="2276757"/>
            <a:ext cx="42018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2014</a:t>
            </a:r>
            <a:r>
              <a:rPr lang="zh-TW" altLang="en-US" dirty="0"/>
              <a:t> </a:t>
            </a:r>
            <a:r>
              <a:rPr lang="en-US" dirty="0"/>
              <a:t>ILSVRC</a:t>
            </a:r>
            <a:r>
              <a:rPr lang="zh-TW" altLang="en-US" dirty="0"/>
              <a:t> </a:t>
            </a:r>
            <a:r>
              <a:rPr lang="en-US" altLang="zh-TW" dirty="0"/>
              <a:t>champion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/>
              <a:t>just</a:t>
            </a:r>
            <a:r>
              <a:rPr lang="zh-TW" altLang="en-US" dirty="0"/>
              <a:t> </a:t>
            </a:r>
            <a:r>
              <a:rPr lang="en-US" altLang="zh-TW" dirty="0"/>
              <a:t>deepening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(But</a:t>
            </a:r>
            <a:r>
              <a:rPr lang="zh-TW" altLang="en-US" dirty="0"/>
              <a:t> </a:t>
            </a:r>
            <a:r>
              <a:rPr lang="en-US" altLang="zh-TW" dirty="0"/>
              <a:t>still</a:t>
            </a:r>
            <a:r>
              <a:rPr lang="zh-TW" altLang="en-US" dirty="0"/>
              <a:t> </a:t>
            </a:r>
            <a:r>
              <a:rPr lang="en-US" altLang="zh-TW" dirty="0"/>
              <a:t>deepening)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Concept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Inception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New</a:t>
            </a:r>
            <a:r>
              <a:rPr lang="zh-TW" altLang="en-US" dirty="0"/>
              <a:t> </a:t>
            </a:r>
            <a:r>
              <a:rPr lang="en-US" altLang="zh-TW" dirty="0"/>
              <a:t>Block(Ne</a:t>
            </a:r>
            <a:r>
              <a:rPr lang="en-US" dirty="0"/>
              <a:t>twork In Networ</a:t>
            </a:r>
            <a:r>
              <a:rPr lang="en-US" altLang="zh-TW" dirty="0"/>
              <a:t>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Average</a:t>
            </a:r>
            <a:r>
              <a:rPr lang="zh-TW" altLang="en-US" dirty="0"/>
              <a:t> </a:t>
            </a:r>
            <a:r>
              <a:rPr lang="en-US" altLang="zh-TW" dirty="0"/>
              <a:t>Pooling</a:t>
            </a:r>
            <a:r>
              <a:rPr lang="zh-TW" altLang="en-US" dirty="0"/>
              <a:t> </a:t>
            </a:r>
            <a:r>
              <a:rPr lang="en-US" altLang="zh-TW" dirty="0"/>
              <a:t>instead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Auxiliary Classifiers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Gradient</a:t>
            </a:r>
            <a:r>
              <a:rPr lang="zh-TW" altLang="en-US" dirty="0"/>
              <a:t> </a:t>
            </a:r>
            <a:r>
              <a:rPr lang="en-US" altLang="zh-TW" dirty="0"/>
              <a:t>Vanishing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Deeper</a:t>
            </a:r>
            <a:r>
              <a:rPr lang="zh-TW" altLang="en-US" dirty="0"/>
              <a:t> </a:t>
            </a:r>
            <a:r>
              <a:rPr lang="en-US" altLang="zh-TW" dirty="0"/>
              <a:t>=&gt;Better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Smaller</a:t>
            </a:r>
            <a:r>
              <a:rPr lang="zh-TW" altLang="en-US" dirty="0"/>
              <a:t> </a:t>
            </a:r>
            <a:r>
              <a:rPr lang="en-US" altLang="zh-TW" dirty="0"/>
              <a:t>params</a:t>
            </a:r>
            <a:r>
              <a:rPr lang="zh-TW" altLang="en-US" dirty="0"/>
              <a:t> </a:t>
            </a:r>
            <a:r>
              <a:rPr lang="en-US" altLang="zh-TW" dirty="0"/>
              <a:t>size</a:t>
            </a:r>
            <a:r>
              <a:rPr lang="zh-TW" altLang="en-US" dirty="0"/>
              <a:t> </a:t>
            </a:r>
            <a:r>
              <a:rPr lang="en-US" altLang="zh-TW" dirty="0"/>
              <a:t>compared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 err="1"/>
              <a:t>AlexNet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CED3C-08F9-A441-804F-83CB37D6A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2241"/>
            <a:ext cx="6324600" cy="2288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FFE21F-305C-924D-AFFE-0808F8AB4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4188220"/>
            <a:ext cx="4121229" cy="23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26AB-EF46-7A40-911B-42746188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Works(5)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Deep</a:t>
            </a:r>
            <a:r>
              <a:rPr lang="zh-TW" altLang="en-US" dirty="0"/>
              <a:t> </a:t>
            </a:r>
            <a:r>
              <a:rPr lang="en-US" altLang="zh-TW" dirty="0" err="1"/>
              <a:t>ResNet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7BEFE-B784-1D4A-B94E-56B75630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8" y="2990984"/>
            <a:ext cx="5548086" cy="1945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23752-84B0-CA45-BA79-AA8DB8C4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55" y="2513651"/>
            <a:ext cx="4528294" cy="268949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83BA57C-E2E7-F44F-AD4C-B0609D6851BD}"/>
              </a:ext>
            </a:extLst>
          </p:cNvPr>
          <p:cNvSpPr/>
          <p:nvPr/>
        </p:nvSpPr>
        <p:spPr>
          <a:xfrm>
            <a:off x="6095999" y="3429000"/>
            <a:ext cx="936172" cy="566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7D97A-65AB-824C-AB82-8C64A769C918}"/>
              </a:ext>
            </a:extLst>
          </p:cNvPr>
          <p:cNvSpPr txBox="1"/>
          <p:nvPr/>
        </p:nvSpPr>
        <p:spPr>
          <a:xfrm>
            <a:off x="1589315" y="5431744"/>
            <a:ext cx="400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Gradient</a:t>
            </a:r>
            <a:r>
              <a:rPr lang="zh-TW" altLang="en-US" dirty="0"/>
              <a:t> </a:t>
            </a:r>
            <a:r>
              <a:rPr lang="en-US" altLang="zh-TW" dirty="0"/>
              <a:t>vanishing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B5649-E24F-3846-93BC-E48ABC516AE6}"/>
              </a:ext>
            </a:extLst>
          </p:cNvPr>
          <p:cNvSpPr txBox="1"/>
          <p:nvPr/>
        </p:nvSpPr>
        <p:spPr>
          <a:xfrm>
            <a:off x="1400628" y="2344653"/>
            <a:ext cx="336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Always</a:t>
            </a:r>
            <a:r>
              <a:rPr lang="zh-TW" altLang="en-US" dirty="0"/>
              <a:t> </a:t>
            </a:r>
            <a:r>
              <a:rPr lang="en-US" altLang="zh-TW" dirty="0"/>
              <a:t>Deeper</a:t>
            </a:r>
            <a:r>
              <a:rPr lang="zh-TW" altLang="en-US" dirty="0"/>
              <a:t> </a:t>
            </a:r>
            <a:r>
              <a:rPr lang="en-US" altLang="zh-TW" dirty="0"/>
              <a:t>=&gt;Better??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0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E873-F775-4D43-8585-AB538321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Works(6)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Deep</a:t>
            </a:r>
            <a:r>
              <a:rPr lang="zh-TW" altLang="en-US" dirty="0"/>
              <a:t> </a:t>
            </a:r>
            <a:r>
              <a:rPr lang="en-US" altLang="zh-TW" dirty="0" err="1"/>
              <a:t>ResNet</a:t>
            </a:r>
            <a:r>
              <a:rPr lang="en-US" altLang="zh-TW" dirty="0"/>
              <a:t>(cont.)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7C57A-5594-224D-93E9-20AA303D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2332298"/>
            <a:ext cx="8271883" cy="3720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67A72-AE57-1843-B7EA-0C5233EF5323}"/>
              </a:ext>
            </a:extLst>
          </p:cNvPr>
          <p:cNvSpPr txBox="1"/>
          <p:nvPr/>
        </p:nvSpPr>
        <p:spPr>
          <a:xfrm>
            <a:off x="8730342" y="3298371"/>
            <a:ext cx="2751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Deeper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Solve</a:t>
            </a:r>
            <a:r>
              <a:rPr lang="zh-TW" altLang="en-US" dirty="0"/>
              <a:t> </a:t>
            </a:r>
            <a:r>
              <a:rPr lang="en-US" altLang="zh-TW" dirty="0"/>
              <a:t>Gradient</a:t>
            </a:r>
            <a:r>
              <a:rPr lang="zh-TW" altLang="en-US" dirty="0"/>
              <a:t> </a:t>
            </a:r>
            <a:r>
              <a:rPr lang="en-US" altLang="zh-TW" dirty="0"/>
              <a:t>Vanish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64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8F5B1-2F42-9543-B2A8-A57DF7FD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9" y="109191"/>
            <a:ext cx="6706408" cy="64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010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2967</TotalTime>
  <Words>204</Words>
  <Application>Microsoft Macintosh PowerPoint</Application>
  <PresentationFormat>Widescreen</PresentationFormat>
  <Paragraphs>58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 2</vt:lpstr>
      <vt:lpstr>Quotable</vt:lpstr>
      <vt:lpstr>Previous works on CNN </vt:lpstr>
      <vt:lpstr>Previous Works(0)</vt:lpstr>
      <vt:lpstr>Previous Works(1) - Lenet</vt:lpstr>
      <vt:lpstr>Previous Works(2) - Alex Net</vt:lpstr>
      <vt:lpstr>Previous Works(3) – VGC Net</vt:lpstr>
      <vt:lpstr>Previous Works(4) – Inception(GoogLeNet)</vt:lpstr>
      <vt:lpstr>Previous Works(5) – Deep ResNet</vt:lpstr>
      <vt:lpstr>Previous Works(6) – Deep ResNet(cont.)</vt:lpstr>
      <vt:lpstr>PowerPoint Presentation</vt:lpstr>
      <vt:lpstr>The paper - Dense 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2019-12-16T11:02:21Z</dcterms:created>
  <dcterms:modified xsi:type="dcterms:W3CDTF">2019-12-19T06:10:53Z</dcterms:modified>
</cp:coreProperties>
</file>